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7" r:id="rId8"/>
    <p:sldId id="261" r:id="rId9"/>
    <p:sldId id="266" r:id="rId10"/>
    <p:sldId id="262" r:id="rId11"/>
  </p:sldIdLst>
  <p:sldSz cx="18288000" cy="10287000"/>
  <p:notesSz cx="6858000" cy="9144000"/>
  <p:embeddedFontLst>
    <p:embeddedFont>
      <p:font typeface="Cafe24 Shiningstar" panose="020B0600000101010101" charset="-127"/>
      <p:regular r:id="rId13"/>
    </p:embeddedFont>
    <p:embeddedFont>
      <p:font typeface="Gmarket Sans 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Play" panose="020B0600000101010101" charset="0"/>
      <p:regular r:id="rId17"/>
    </p:embeddedFont>
    <p:embeddedFont>
      <p:font typeface="Pretendard Black" panose="02000A03000000020004" pitchFamily="50" charset="-127"/>
      <p:bold r:id="rId18"/>
    </p:embeddedFont>
    <p:embeddedFont>
      <p:font typeface="Pretendard ExtraBold" panose="02000903000000020004" pitchFamily="50" charset="-127"/>
      <p:bold r:id="rId19"/>
    </p:embeddedFont>
    <p:embeddedFont>
      <p:font typeface="Pretendard Light" panose="02000403000000020004" pitchFamily="50" charset="-127"/>
      <p:regular r:id="rId20"/>
    </p:embeddedFont>
    <p:embeddedFont>
      <p:font typeface="Pretendard Medium" panose="02000603000000020004" pitchFamily="50" charset="-127"/>
      <p:regular r:id="rId21"/>
    </p:embeddedFont>
    <p:embeddedFont>
      <p:font typeface="Pretendard SemiBold" panose="02000703000000020004" pitchFamily="50" charset="-127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6FD7A-C584-49B3-8A12-A317C0D8F180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ABB9C-A61C-4271-AFB7-DFE94F2E4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303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ABB9C-A61C-4271-AFB7-DFE94F2E4B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0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22.png"/><Relationship Id="rId10" Type="http://schemas.openxmlformats.org/officeDocument/2006/relationships/image" Target="../media/image56.png"/><Relationship Id="rId4" Type="http://schemas.openxmlformats.org/officeDocument/2006/relationships/image" Target="../media/image21.png"/><Relationship Id="rId9" Type="http://schemas.openxmlformats.org/officeDocument/2006/relationships/image" Target="../media/image55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.png"/><Relationship Id="rId1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2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1.png"/><Relationship Id="rId7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2.png"/><Relationship Id="rId10" Type="http://schemas.openxmlformats.org/officeDocument/2006/relationships/image" Target="../media/image20.jpg"/><Relationship Id="rId4" Type="http://schemas.openxmlformats.org/officeDocument/2006/relationships/image" Target="../media/image21.pn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00" y="6959600"/>
            <a:ext cx="5689600" cy="5689600"/>
          </a:xfrm>
          <a:prstGeom prst="rect">
            <a:avLst/>
          </a:prstGeom>
          <a:effectLst>
            <a:outerShdw dist="743953" dir="1860000">
              <a:srgbClr val="4E9BC4">
                <a:alpha val="50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572500" y="7988300"/>
            <a:ext cx="11557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7404100"/>
            <a:ext cx="2413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7416800"/>
            <a:ext cx="2413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600" y="457200"/>
            <a:ext cx="5588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5300" y="7899400"/>
            <a:ext cx="9779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700" y="7124700"/>
            <a:ext cx="977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00" y="8026400"/>
            <a:ext cx="266700" cy="26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4600" y="6235700"/>
            <a:ext cx="2311400" cy="176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10800" y="6769100"/>
            <a:ext cx="214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200" b="0" i="0" u="none" strike="noStrike">
                <a:solidFill>
                  <a:srgbClr val="00577E"/>
                </a:solidFill>
                <a:latin typeface="Gmarket Sans Bold"/>
              </a:rPr>
              <a:t>HI!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-2705100" y="4927600"/>
            <a:ext cx="843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lay"/>
              </a:rPr>
              <a:t>COFFEE/DESERT</a:t>
            </a:r>
          </a:p>
        </p:txBody>
      </p:sp>
      <p:sp>
        <p:nvSpPr>
          <p:cNvPr id="19" name="TextBox 19"/>
          <p:cNvSpPr txBox="1"/>
          <p:nvPr/>
        </p:nvSpPr>
        <p:spPr>
          <a:xfrm rot="16200000">
            <a:off x="12687300" y="4940300"/>
            <a:ext cx="838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C2C2C2"/>
                </a:solidFill>
                <a:latin typeface="Play"/>
              </a:rPr>
              <a:t>MINGLE </a:t>
            </a:r>
            <a:r>
              <a:rPr lang="en-US" sz="2400" dirty="0">
                <a:solidFill>
                  <a:srgbClr val="C2C2C2"/>
                </a:solidFill>
                <a:latin typeface="Play"/>
              </a:rPr>
              <a:t>J</a:t>
            </a:r>
            <a:endParaRPr lang="en-US" sz="2400" b="0" i="0" u="none" strike="noStrike" dirty="0">
              <a:solidFill>
                <a:srgbClr val="C2C2C2"/>
              </a:solidFill>
              <a:latin typeface="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784600" y="1866900"/>
            <a:ext cx="108712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100" b="0" i="0" u="none" strike="noStrike" spc="-200" dirty="0">
                <a:solidFill>
                  <a:srgbClr val="44B1EB"/>
                </a:solidFill>
                <a:latin typeface="Cafe24 Shiningstar"/>
              </a:rPr>
              <a:t>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01800" y="3517900"/>
            <a:ext cx="14897100" cy="327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4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</a:t>
            </a:r>
            <a:r>
              <a:rPr lang="en-US" sz="184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sz="184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배달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69900" y="1308100"/>
            <a:ext cx="698500" cy="1968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42900" y="7835900"/>
            <a:ext cx="9525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5600" y="7353300"/>
            <a:ext cx="203200" cy="34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2200" y="7366000"/>
            <a:ext cx="203200" cy="342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800000">
            <a:off x="6896100" y="6985000"/>
            <a:ext cx="4699000" cy="4699000"/>
          </a:xfrm>
          <a:prstGeom prst="rect">
            <a:avLst/>
          </a:prstGeom>
          <a:effectLst>
            <a:outerShdw dist="613830" dir="3660000">
              <a:srgbClr val="4E9BC4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8178800" y="7975600"/>
            <a:ext cx="952500" cy="469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0">
            <a:off x="7912100" y="7747000"/>
            <a:ext cx="1905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0">
            <a:off x="8623300" y="7353300"/>
            <a:ext cx="1905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6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406900" y="7835900"/>
            <a:ext cx="952500" cy="46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7353300"/>
            <a:ext cx="203200" cy="342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7366000"/>
            <a:ext cx="203200" cy="3429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8300" y="5981700"/>
            <a:ext cx="2311400" cy="1765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347200" y="6502400"/>
            <a:ext cx="214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200" b="0" i="0" u="none" strike="noStrike">
                <a:solidFill>
                  <a:srgbClr val="00577E"/>
                </a:solidFill>
                <a:latin typeface="Gmarket Sans Bold"/>
              </a:rPr>
              <a:t>BYE!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3600" y="3175000"/>
            <a:ext cx="165608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50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 you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50900" y="2717800"/>
            <a:ext cx="1649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경청해 </a:t>
            </a:r>
            <a:r>
              <a:rPr lang="ko-KR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주셔서</a:t>
            </a:r>
            <a:r>
              <a:rPr lang="en-US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감사합니다</a:t>
            </a:r>
            <a:r>
              <a:rPr lang="en-US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8200" y="647700"/>
            <a:ext cx="273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459200" y="647700"/>
            <a:ext cx="1041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FIN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647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571500"/>
            <a:ext cx="17335500" cy="93345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BFA7F9-5FAD-45DC-6A9C-D3C466106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12" y="1446413"/>
            <a:ext cx="2290482" cy="27459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4114800"/>
            <a:ext cx="3670300" cy="476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0" y="6248400"/>
            <a:ext cx="28067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3949700"/>
            <a:ext cx="36703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400" y="4102100"/>
            <a:ext cx="3670300" cy="476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600" y="6248400"/>
            <a:ext cx="2806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0" y="3949700"/>
            <a:ext cx="36703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3619500"/>
            <a:ext cx="596900" cy="80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114800"/>
            <a:ext cx="3670300" cy="476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6261100"/>
            <a:ext cx="28067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949700"/>
            <a:ext cx="36703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500" y="3619500"/>
            <a:ext cx="596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182100" y="7048500"/>
            <a:ext cx="37465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안녕하세요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강도현입니다</a:t>
            </a:r>
            <a:r>
              <a:rPr lang="en-US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567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강도현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34000" y="6794500"/>
            <a:ext cx="3746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퍼블리셔가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될</a:t>
            </a: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수도</a:t>
            </a: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있는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열정녀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959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조혜민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85900" y="6794500"/>
            <a:ext cx="3746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DP</a:t>
            </a: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재미있게</a:t>
            </a:r>
            <a:r>
              <a:rPr lang="en-US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보셨으면</a:t>
            </a:r>
            <a:r>
              <a:rPr lang="en-US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오세요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사인해드려요</a:t>
            </a:r>
            <a:r>
              <a:rPr lang="en-US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78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정해인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4500" y="673100"/>
            <a:ext cx="1741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85900" y="40005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59400" y="40005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69400" y="40132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FEA5E4D-74BF-5926-A5C1-194C2B457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291" y="1581570"/>
            <a:ext cx="2144806" cy="2571330"/>
          </a:xfrm>
          <a:prstGeom prst="rect">
            <a:avLst/>
          </a:prstGeom>
        </p:spPr>
      </p:pic>
      <p:pic>
        <p:nvPicPr>
          <p:cNvPr id="40" name="Picture 19">
            <a:extLst>
              <a:ext uri="{FF2B5EF4-FFF2-40B4-BE49-F238E27FC236}">
                <a16:creationId xmlns:a16="http://schemas.microsoft.com/office/drawing/2014/main" id="{1B4FDDEF-2050-2355-12C6-DAC82D338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3623982"/>
            <a:ext cx="596900" cy="8001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388CF0D-A141-8088-A06C-2FA801FB27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1858412"/>
            <a:ext cx="1682003" cy="201649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E026D58-F7E3-4C0A-FC84-F106556DF3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09" y="1914158"/>
            <a:ext cx="1682003" cy="2016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8300" y="4127500"/>
            <a:ext cx="3670300" cy="476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4700" y="6248400"/>
            <a:ext cx="28067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8300" y="3962400"/>
            <a:ext cx="3670300" cy="571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030200" y="73025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==</a:t>
            </a: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명회</a:t>
            </a: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.AGE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42900" y="40132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71500" y="3619500"/>
            <a:ext cx="596900" cy="800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6878300" y="571500"/>
            <a:ext cx="60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00577E"/>
                </a:solidFill>
                <a:latin typeface="Play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800" y="15621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0048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김재형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300" y="3822700"/>
            <a:ext cx="3670300" cy="505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8300" y="3771900"/>
            <a:ext cx="36703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71900"/>
            <a:ext cx="3670300" cy="510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3759200"/>
            <a:ext cx="36703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9400" y="3848100"/>
            <a:ext cx="3670300" cy="501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9400" y="3759200"/>
            <a:ext cx="3670300" cy="24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3848100"/>
            <a:ext cx="3670300" cy="501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3759200"/>
            <a:ext cx="3670300" cy="24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9300" y="6286500"/>
            <a:ext cx="28067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74700" y="6286500"/>
            <a:ext cx="2806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6600" y="6286500"/>
            <a:ext cx="28067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3100" y="6299200"/>
            <a:ext cx="28067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00100" y="4292600"/>
            <a:ext cx="2857500" cy="175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77400" y="4279900"/>
            <a:ext cx="2857500" cy="175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5800" y="4279900"/>
            <a:ext cx="2857500" cy="175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3100" y="4267200"/>
            <a:ext cx="2857500" cy="175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52600" y="4495800"/>
            <a:ext cx="889000" cy="1257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1500" y="4495800"/>
            <a:ext cx="774700" cy="1257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56400" y="4483100"/>
            <a:ext cx="863600" cy="1257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82900" y="4495800"/>
            <a:ext cx="876300" cy="1257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258800" y="7721600"/>
            <a:ext cx="3340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완성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429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마지막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10700" y="7708900"/>
            <a:ext cx="3340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제작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후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수정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병합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821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세</a:t>
            </a:r>
            <a:r>
              <a:rPr lang="en-US" sz="3600" b="0" i="0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번째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37200" y="7315200"/>
            <a:ext cx="33401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참조사이트를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정하고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레이아웃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구상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각자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213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두</a:t>
            </a:r>
            <a:r>
              <a:rPr lang="en-US" sz="3600" b="0" i="0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번째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89100" y="7696200"/>
            <a:ext cx="3340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카페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주문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배달로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32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첫</a:t>
            </a:r>
            <a:r>
              <a:rPr lang="en-US" sz="3600" b="0" i="0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번째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제작과정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878300" y="571500"/>
            <a:ext cx="60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00577E"/>
                </a:solidFill>
                <a:latin typeface="Play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0" y="7353300"/>
            <a:ext cx="75311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7353300"/>
            <a:ext cx="977900" cy="144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7353300"/>
            <a:ext cx="75311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7366000"/>
            <a:ext cx="977900" cy="144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5626100"/>
            <a:ext cx="7531100" cy="144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5638800"/>
            <a:ext cx="977900" cy="144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5626100"/>
            <a:ext cx="7531100" cy="144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638800"/>
            <a:ext cx="977900" cy="144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3911600"/>
            <a:ext cx="7531100" cy="144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3911600"/>
            <a:ext cx="977900" cy="1447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911600"/>
            <a:ext cx="7531100" cy="144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911600"/>
            <a:ext cx="977900" cy="1447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14500" y="8394700"/>
            <a:ext cx="4927600" cy="4927600"/>
          </a:xfrm>
          <a:prstGeom prst="rect">
            <a:avLst/>
          </a:prstGeom>
          <a:effectLst>
            <a:outerShdw dist="643550" dir="1860000">
              <a:srgbClr val="4E9BC4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17500" y="9271000"/>
            <a:ext cx="990600" cy="495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" y="8750300"/>
            <a:ext cx="190500" cy="35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" y="8750300"/>
            <a:ext cx="1905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74900" y="8293100"/>
            <a:ext cx="4927600" cy="4927600"/>
          </a:xfrm>
          <a:prstGeom prst="rect">
            <a:avLst/>
          </a:prstGeom>
          <a:effectLst>
            <a:outerShdw dist="643550" dir="1860000">
              <a:srgbClr val="4E9BC4">
                <a:alpha val="50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7106900" y="9182100"/>
            <a:ext cx="990600" cy="495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8674100"/>
            <a:ext cx="2159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81600" y="8686800"/>
            <a:ext cx="215900" cy="355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172700" y="7848600"/>
            <a:ext cx="661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자바스크립트</a:t>
            </a:r>
            <a:r>
              <a:rPr lang="en-US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이슈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31300" y="73152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76500" y="7848600"/>
            <a:ext cx="661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병합</a:t>
            </a:r>
            <a:r>
              <a:rPr lang="en-US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</a:t>
            </a:r>
            <a:r>
              <a:rPr lang="en-US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CSS</a:t>
            </a: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충돌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100" y="73152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72700" y="60960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소스트리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31300" y="56007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63800" y="60960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현실성을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반영해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제작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방향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변경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2400" y="56007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72700" y="43688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계획보다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많아진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18600" y="3860800"/>
            <a:ext cx="1193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63800" y="43688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디자인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혼란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2400" y="38735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878300" y="571500"/>
            <a:ext cx="60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00577E"/>
                </a:solidFill>
                <a:latin typeface="Play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33900" y="1651000"/>
            <a:ext cx="92202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  <a:r>
              <a:rPr lang="en-US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사례</a:t>
            </a:r>
            <a:r>
              <a:rPr lang="en-US" alt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-1</a:t>
            </a:r>
            <a:endParaRPr lang="ko-KR" sz="9800" b="0" i="0" u="none" strike="noStrike" spc="-100" dirty="0">
              <a:solidFill>
                <a:srgbClr val="00577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8935E29-0142-5551-1857-3E2174625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22" y="3566459"/>
            <a:ext cx="9753600" cy="555467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04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4100" y="4982901"/>
            <a:ext cx="4615760" cy="413823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4101" y="3561228"/>
            <a:ext cx="4615760" cy="1226671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001403" y="5753100"/>
            <a:ext cx="4152997" cy="2547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</a:t>
            </a:r>
            <a:r>
              <a:rPr lang="en-US" altLang="ko-KR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배달을 웹페이지에서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주문하지 않고 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핸드폰으로 주문을 하는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현실을 반영하여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 err="1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웹앱으로</a:t>
            </a: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제작  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87200" y="3617607"/>
            <a:ext cx="4449640" cy="11448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현실성을 반영해 </a:t>
            </a:r>
            <a:endParaRPr lang="en-US" altLang="ko-KR" sz="3000" b="0" i="0" u="none" strike="noStrike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제작 방향 변경</a:t>
            </a:r>
            <a:endParaRPr lang="ko-KR" sz="3000" b="0" i="0" u="none" strike="noStrike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  <a:r>
              <a:rPr lang="en-US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사례</a:t>
            </a:r>
            <a:r>
              <a:rPr lang="en-US" alt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-2</a:t>
            </a:r>
            <a:endParaRPr lang="ko-KR" sz="9800" b="0" i="0" u="none" strike="noStrike" spc="-100" dirty="0">
              <a:solidFill>
                <a:srgbClr val="00577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05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7646D0-87B1-1B76-3654-E3FB75A51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60" y="3568699"/>
            <a:ext cx="10270399" cy="5552433"/>
          </a:xfrm>
          <a:prstGeom prst="rect">
            <a:avLst/>
          </a:prstGeom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BE236C80-C6D5-137A-791C-E70B86AAC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4100" y="4982901"/>
            <a:ext cx="4615760" cy="4138232"/>
          </a:xfrm>
          <a:prstGeom prst="rect">
            <a:avLst/>
          </a:prstGeom>
        </p:spPr>
      </p:pic>
      <p:pic>
        <p:nvPicPr>
          <p:cNvPr id="13" name="Picture 19">
            <a:extLst>
              <a:ext uri="{FF2B5EF4-FFF2-40B4-BE49-F238E27FC236}">
                <a16:creationId xmlns:a16="http://schemas.microsoft.com/office/drawing/2014/main" id="{FCC7B33E-2E69-7DB0-3E3F-900C871ED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4101" y="3561228"/>
            <a:ext cx="4615760" cy="1226671"/>
          </a:xfrm>
          <a:prstGeom prst="rect">
            <a:avLst/>
          </a:prstGeom>
        </p:spPr>
      </p:pic>
      <p:sp>
        <p:nvSpPr>
          <p:cNvPr id="29" name="TextBox 24">
            <a:extLst>
              <a:ext uri="{FF2B5EF4-FFF2-40B4-BE49-F238E27FC236}">
                <a16:creationId xmlns:a16="http://schemas.microsoft.com/office/drawing/2014/main" id="{87DB524A-5371-9D92-CE8E-71B9CD0D91EB}"/>
              </a:ext>
            </a:extLst>
          </p:cNvPr>
          <p:cNvSpPr txBox="1"/>
          <p:nvPr/>
        </p:nvSpPr>
        <p:spPr>
          <a:xfrm>
            <a:off x="12001403" y="5753100"/>
            <a:ext cx="4152997" cy="2547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욕심덩어리 </a:t>
            </a:r>
            <a:r>
              <a:rPr lang="en-US" altLang="ko-KR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mingle j</a:t>
            </a: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때문에 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팀원과 팀장이 힘들어함</a:t>
            </a:r>
            <a:r>
              <a:rPr lang="en-US" altLang="ko-KR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188F7C7E-2D43-69BC-405A-3FDD318B2C10}"/>
              </a:ext>
            </a:extLst>
          </p:cNvPr>
          <p:cNvSpPr txBox="1"/>
          <p:nvPr/>
        </p:nvSpPr>
        <p:spPr>
          <a:xfrm>
            <a:off x="11887200" y="3617607"/>
            <a:ext cx="4449640" cy="11448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계획보다 많아진 페이지</a:t>
            </a:r>
            <a:endParaRPr lang="ko-KR" sz="3000" b="0" i="0" u="none" strike="noStrike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00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  <a:r>
              <a:rPr lang="en-US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사례</a:t>
            </a:r>
            <a:r>
              <a:rPr lang="en-US" alt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-3</a:t>
            </a:r>
            <a:endParaRPr lang="ko-KR" sz="9800" b="0" i="0" u="none" strike="noStrike" spc="-100" dirty="0">
              <a:solidFill>
                <a:srgbClr val="00577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06</a:t>
            </a:r>
          </a:p>
        </p:txBody>
      </p:sp>
      <p:pic>
        <p:nvPicPr>
          <p:cNvPr id="12" name="Picture 18">
            <a:extLst>
              <a:ext uri="{FF2B5EF4-FFF2-40B4-BE49-F238E27FC236}">
                <a16:creationId xmlns:a16="http://schemas.microsoft.com/office/drawing/2014/main" id="{BE236C80-C6D5-137A-791C-E70B86AAC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4100" y="4982901"/>
            <a:ext cx="4615760" cy="4138232"/>
          </a:xfrm>
          <a:prstGeom prst="rect">
            <a:avLst/>
          </a:prstGeom>
        </p:spPr>
      </p:pic>
      <p:pic>
        <p:nvPicPr>
          <p:cNvPr id="13" name="Picture 19">
            <a:extLst>
              <a:ext uri="{FF2B5EF4-FFF2-40B4-BE49-F238E27FC236}">
                <a16:creationId xmlns:a16="http://schemas.microsoft.com/office/drawing/2014/main" id="{FCC7B33E-2E69-7DB0-3E3F-900C871ED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4101" y="3561228"/>
            <a:ext cx="4615760" cy="1226671"/>
          </a:xfrm>
          <a:prstGeom prst="rect">
            <a:avLst/>
          </a:prstGeom>
        </p:spPr>
      </p:pic>
      <p:sp>
        <p:nvSpPr>
          <p:cNvPr id="29" name="TextBox 24">
            <a:extLst>
              <a:ext uri="{FF2B5EF4-FFF2-40B4-BE49-F238E27FC236}">
                <a16:creationId xmlns:a16="http://schemas.microsoft.com/office/drawing/2014/main" id="{87DB524A-5371-9D92-CE8E-71B9CD0D91EB}"/>
              </a:ext>
            </a:extLst>
          </p:cNvPr>
          <p:cNvSpPr txBox="1"/>
          <p:nvPr/>
        </p:nvSpPr>
        <p:spPr>
          <a:xfrm>
            <a:off x="12001403" y="5753100"/>
            <a:ext cx="4152997" cy="2547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188F7C7E-2D43-69BC-405A-3FDD318B2C10}"/>
              </a:ext>
            </a:extLst>
          </p:cNvPr>
          <p:cNvSpPr txBox="1"/>
          <p:nvPr/>
        </p:nvSpPr>
        <p:spPr>
          <a:xfrm>
            <a:off x="11887200" y="3617607"/>
            <a:ext cx="4449640" cy="11448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디자인 혼란</a:t>
            </a:r>
            <a:endParaRPr lang="ko-KR" sz="3000" b="0" i="0" u="none" strike="noStrike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271760B7-15AD-3F10-F16F-82C434368B45}"/>
              </a:ext>
            </a:extLst>
          </p:cNvPr>
          <p:cNvSpPr txBox="1"/>
          <p:nvPr/>
        </p:nvSpPr>
        <p:spPr>
          <a:xfrm>
            <a:off x="12001403" y="5753100"/>
            <a:ext cx="4152997" cy="2547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디자인이 일관되지 않아 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조화로운 느낌이 없다</a:t>
            </a:r>
            <a:r>
              <a:rPr lang="en-US" altLang="ko-KR" sz="2400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14E19B2-AD8A-9802-9B29-2CD416F67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4404" y="3479800"/>
            <a:ext cx="3191652" cy="56413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881448-CD3C-BC12-0FB0-0BFF78F09C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3900" y="3479799"/>
            <a:ext cx="3177639" cy="56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8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63600" y="7302500"/>
            <a:ext cx="165481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사이트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보시고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 </a:t>
            </a: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궁금한점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질문해주세요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600" y="2819400"/>
            <a:ext cx="168148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3200" b="0" i="0" u="none" strike="noStrike" dirty="0">
                <a:solidFill>
                  <a:srgbClr val="FF90B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감상시간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661363"/>
            <a:ext cx="16383000" cy="2743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6600" y="5955640"/>
            <a:ext cx="168148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1300"/>
              </a:lnSpc>
            </a:pPr>
            <a:r>
              <a:rPr lang="ko-KR" altLang="en-US" sz="132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소감 및 경험</a:t>
            </a:r>
            <a:endParaRPr lang="ko-KR" sz="13200" b="0" i="0" u="none" strike="noStrike" dirty="0">
              <a:solidFill>
                <a:srgbClr val="FF90B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7FC0D-8D75-45DF-8A0F-47D0A258A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33" y="2338537"/>
            <a:ext cx="2290482" cy="2745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67B1C6-D37B-4863-A591-36FEC8F8DF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2523636"/>
            <a:ext cx="2144806" cy="25713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E4F9A4-8BD2-4F83-87CA-875719E9C2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08" y="2795828"/>
            <a:ext cx="1682003" cy="2016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FB160B-4C9B-4BA6-804B-3B667A12C2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04" y="2806282"/>
            <a:ext cx="1682003" cy="20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7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185</Words>
  <Application>Microsoft Office PowerPoint</Application>
  <PresentationFormat>사용자 지정</PresentationFormat>
  <Paragraphs>88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Gmarket Sans Bold</vt:lpstr>
      <vt:lpstr>Pretendard SemiBold</vt:lpstr>
      <vt:lpstr>Calibri</vt:lpstr>
      <vt:lpstr>Pretendard Medium</vt:lpstr>
      <vt:lpstr>Cafe24 Shiningstar</vt:lpstr>
      <vt:lpstr>Pretendard Black</vt:lpstr>
      <vt:lpstr>맑은 고딕</vt:lpstr>
      <vt:lpstr>Pretendard Light</vt:lpstr>
      <vt:lpstr>Arial</vt:lpstr>
      <vt:lpstr>Play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8</cp:revision>
  <dcterms:created xsi:type="dcterms:W3CDTF">2006-08-16T00:00:00Z</dcterms:created>
  <dcterms:modified xsi:type="dcterms:W3CDTF">2024-08-30T05:55:09Z</dcterms:modified>
</cp:coreProperties>
</file>